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</p:sldMasterIdLst>
  <p:notesMasterIdLst>
    <p:notesMasterId r:id="rId7"/>
  </p:notesMasterIdLst>
  <p:handoutMasterIdLst>
    <p:handoutMasterId r:id="rId8"/>
  </p:handoutMasterIdLst>
  <p:sldIdLst>
    <p:sldId id="704" r:id="rId2"/>
    <p:sldId id="708" r:id="rId3"/>
    <p:sldId id="707" r:id="rId4"/>
    <p:sldId id="706" r:id="rId5"/>
    <p:sldId id="689" r:id="rId6"/>
  </p:sldIdLst>
  <p:sldSz cx="12192000" cy="6858000"/>
  <p:notesSz cx="6858000" cy="9144000"/>
  <p:embeddedFontLst>
    <p:embeddedFont>
      <p:font typeface="Barlow Condensed" panose="00000506000000000000" pitchFamily="2" charset="0"/>
      <p:regular r:id="rId9"/>
      <p:bold r:id="rId10"/>
      <p:italic r:id="rId11"/>
      <p:boldItalic r:id="rId12"/>
    </p:embeddedFont>
    <p:embeddedFont>
      <p:font typeface="HelveticaNeueBold" panose="020B0604020202020204" charset="0"/>
      <p:bold r:id="rId13"/>
      <p:italic r:id="rId14"/>
      <p:boldItalic r:id="rId15"/>
    </p:embeddedFont>
    <p:embeddedFont>
      <p:font typeface="HelveticaNeueLight" panose="020B0604020202020204" charset="0"/>
      <p:bold r:id="rId16"/>
      <p:italic r:id="rId17"/>
      <p:boldItalic r:id="rId18"/>
    </p:embeddedFont>
    <p:embeddedFont>
      <p:font typeface="Lucida Sans Unicode" panose="020B0602030504020204" pitchFamily="34" charset="0"/>
      <p:regular r:id="rId19"/>
    </p:embeddedFont>
  </p:embeddedFontLst>
  <p:custShowLst>
    <p:custShow name="Diaporama personnalisé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Bourgeois" initials="PB" lastIdx="1" clrIdx="0">
    <p:extLst>
      <p:ext uri="{19B8F6BF-5375-455C-9EA6-DF929625EA0E}">
        <p15:presenceInfo xmlns:p15="http://schemas.microsoft.com/office/powerpoint/2012/main" userId="S::pbourgeois@fr.ibm.com::fd5d9e59-eedb-4e61-8a2d-5b40d0acb53b" providerId="AD"/>
      </p:ext>
    </p:extLst>
  </p:cmAuthor>
  <p:cmAuthor id="2" name="valerie guyard" initials="vg" lastIdx="1" clrIdx="1">
    <p:extLst>
      <p:ext uri="{19B8F6BF-5375-455C-9EA6-DF929625EA0E}">
        <p15:presenceInfo xmlns:p15="http://schemas.microsoft.com/office/powerpoint/2012/main" userId="106e384918e92f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56F"/>
    <a:srgbClr val="E6FB03"/>
    <a:srgbClr val="3AF5EC"/>
    <a:srgbClr val="FDA000"/>
    <a:srgbClr val="FD7429"/>
    <a:srgbClr val="F5F94D"/>
    <a:srgbClr val="FF3300"/>
    <a:srgbClr val="11FFF4"/>
    <a:srgbClr val="006ADE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5907" autoAdjust="0"/>
  </p:normalViewPr>
  <p:slideViewPr>
    <p:cSldViewPr>
      <p:cViewPr varScale="1">
        <p:scale>
          <a:sx n="107" d="100"/>
          <a:sy n="107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1812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6BE1C9-BA1C-4C9F-A2DA-75D45AB60C96}" type="datetimeFigureOut">
              <a:rPr lang="en-US"/>
              <a:pPr>
                <a:defRPr/>
              </a:pPr>
              <a:t>9/10/2024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E1C33F-E4CF-4167-A27A-6AA0A2ADB310}" type="slidenum">
              <a:rPr lang="en-AU"/>
              <a:pPr>
                <a:defRPr/>
              </a:pPr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279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91F759-0FE0-4F00-B540-F330DF5FF9CF}" type="datetimeFigureOut">
              <a:rPr lang="en-US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30F915-83D9-4644-9465-90C216DDA5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2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fr-FR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13ADB-CB7F-4F84-9CC6-3F0F1E379E14}" type="slidenum">
              <a:rPr lang="ar-SA"/>
              <a:pPr/>
              <a:t>1</a:t>
            </a:fld>
            <a:endParaRPr lang="en-US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5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fr-FR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13ADB-CB7F-4F84-9CC6-3F0F1E379E14}" type="slidenum">
              <a:rPr lang="ar-SA"/>
              <a:pPr/>
              <a:t>5</a:t>
            </a:fld>
            <a:endParaRPr lang="en-US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5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E79C7E-A8F2-C94D-309C-5FD219346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20" y="-11430"/>
            <a:ext cx="12212320" cy="686943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2DFD3DC-CAB3-6EBA-CE54-D97D5FD92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20" y="0"/>
            <a:ext cx="12212320" cy="6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4ABA77-58D5-8F3B-0D80-CF22EB37D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/>
        </p:blipFill>
        <p:spPr>
          <a:xfrm>
            <a:off x="-1" y="0"/>
            <a:ext cx="12192001" cy="6866409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92640" y="738838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41EB49-FFE0-1782-97C2-7AF1D70B1ACC}"/>
              </a:ext>
            </a:extLst>
          </p:cNvPr>
          <p:cNvSpPr/>
          <p:nvPr userDrawn="1"/>
        </p:nvSpPr>
        <p:spPr bwMode="auto">
          <a:xfrm>
            <a:off x="457200" y="1469807"/>
            <a:ext cx="11506642" cy="432139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Condensed" pitchFamily="2" charset="77"/>
              <a:cs typeface="Arial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83C62F7-D438-9280-3C3F-B3DEA03D4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835" y="6126182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0754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25AB382-E142-7A62-41B2-588DC6556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430"/>
            <a:ext cx="12212320" cy="686943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02504DF9-382F-092A-D066-61FFCE0F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514600"/>
            <a:ext cx="6859758" cy="685800"/>
          </a:xfrm>
          <a:prstGeom prst="rect">
            <a:avLst/>
          </a:prstGeom>
          <a:noFill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400" b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9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25AB382-E142-7A62-41B2-588DC6556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430"/>
            <a:ext cx="12212320" cy="686943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02504DF9-382F-092A-D066-61FFCE0F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514600"/>
            <a:ext cx="6859758" cy="685800"/>
          </a:xfrm>
          <a:prstGeom prst="rect">
            <a:avLst/>
          </a:prstGeom>
          <a:noFill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400" b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8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4ABA77-58D5-8F3B-0D80-CF22EB37D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/>
        </p:blipFill>
        <p:spPr>
          <a:xfrm>
            <a:off x="-1" y="0"/>
            <a:ext cx="12192001" cy="68664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276" y="1690707"/>
            <a:ext cx="1096744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latin typeface="Barlow Condensed" pitchFamily="2" charset="77"/>
              </a:defRPr>
            </a:lvl1pPr>
            <a:lvl2pPr marL="800100" indent="-342900">
              <a:buFont typeface="Courier New" panose="02070309020205020404" pitchFamily="49" charset="0"/>
              <a:buChar char="o"/>
              <a:defRPr>
                <a:solidFill>
                  <a:srgbClr val="3AF5EC"/>
                </a:solidFill>
                <a:latin typeface="Barlow Condensed" pitchFamily="2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92640" y="738838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4E389788-A268-42D7-9562-5D9ED278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835" y="6119162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654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4ABA77-58D5-8F3B-0D80-CF22EB37D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/>
        </p:blipFill>
        <p:spPr>
          <a:xfrm>
            <a:off x="-1" y="0"/>
            <a:ext cx="12192001" cy="6866409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92640" y="738838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3BE484-04BE-A960-E921-0D2B7764D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530" y="1767808"/>
            <a:ext cx="5167404" cy="425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Barlow Condensed" pitchFamily="2" charset="7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50A0A0-4F04-6763-EF29-C77C1D36C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09" y="1767808"/>
            <a:ext cx="4836160" cy="425199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Barlow Condensed" pitchFamily="2" charset="7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E385153-4916-65A3-FAC7-A925F72C5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835" y="6119162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60716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4ABA77-58D5-8F3B-0D80-CF22EB37D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/>
        </p:blipFill>
        <p:spPr>
          <a:xfrm>
            <a:off x="-1" y="0"/>
            <a:ext cx="12192001" cy="6866409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92640" y="738838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FBF1B-9895-2510-14DD-EE4A4AB91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835" y="6119162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8825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4ABA77-58D5-8F3B-0D80-CF22EB37D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/>
        </p:blipFill>
        <p:spPr>
          <a:xfrm>
            <a:off x="-1" y="0"/>
            <a:ext cx="12192001" cy="68664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690707"/>
            <a:ext cx="118872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3AF5EC"/>
                </a:solidFill>
                <a:latin typeface="Barlow Condensed" pitchFamily="2" charset="77"/>
              </a:defRPr>
            </a:lvl1pPr>
            <a:lvl2pPr>
              <a:defRPr>
                <a:solidFill>
                  <a:schemeClr val="bg1"/>
                </a:solidFill>
                <a:latin typeface="Barlow Condensed" pitchFamily="2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92640" y="738838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4E389788-A268-42D7-9562-5D9ED278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835" y="6126182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04803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4ABA77-58D5-8F3B-0D80-CF22EB37D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/>
        </p:blipFill>
        <p:spPr>
          <a:xfrm>
            <a:off x="-1" y="0"/>
            <a:ext cx="12192001" cy="6866409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92640" y="738838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3BE484-04BE-A960-E921-0D2B7764D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530" y="1767808"/>
            <a:ext cx="5167404" cy="42519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AF5EC"/>
                </a:solidFill>
                <a:latin typeface="Barlow Condensed" pitchFamily="2" charset="7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50A0A0-4F04-6763-EF29-C77C1D36C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09" y="1767808"/>
            <a:ext cx="4836160" cy="42519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AF5EC"/>
                </a:solidFill>
                <a:latin typeface="Barlow Condensed" pitchFamily="2" charset="7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5E14A34-9698-A2B5-C2E0-257285ADE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835" y="6126182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80395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4ABA77-58D5-8F3B-0D80-CF22EB37DB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/>
        </p:blipFill>
        <p:spPr>
          <a:xfrm>
            <a:off x="-1" y="0"/>
            <a:ext cx="12192001" cy="6866409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92640" y="738838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FD06E0C-A0C3-876F-B70F-100DF4C09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835" y="6126182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2343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4BC49-954E-E66D-36EC-2A114A3DA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9153" y="6426383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23" r:id="rId3"/>
    <p:sldLayoutId id="2147483687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slow">
    <p:push dir="u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5500"/>
          </a:solidFill>
          <a:latin typeface="HelveticaNeueBold" pitchFamily="2" charset="0"/>
          <a:cs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5500"/>
          </a:solidFill>
          <a:latin typeface="HelveticaNeueBold" pitchFamily="2" charset="0"/>
          <a:cs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5500"/>
          </a:solidFill>
          <a:latin typeface="HelveticaNeueBold" pitchFamily="2" charset="0"/>
          <a:cs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5500"/>
          </a:solidFill>
          <a:latin typeface="HelveticaNeueBold" pitchFamily="2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3200">
          <a:solidFill>
            <a:srgbClr val="46464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HelveticaNeueLight" charset="0"/>
        <a:buChar char="–"/>
        <a:defRPr sz="2400">
          <a:solidFill>
            <a:srgbClr val="464646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2400">
          <a:solidFill>
            <a:srgbClr val="464646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HelveticaNeueLight" charset="0"/>
        <a:buChar char="‐"/>
        <a:defRPr sz="2000">
          <a:solidFill>
            <a:srgbClr val="00458F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HelveticaNeueLight" charset="0"/>
        <a:buChar char="‐"/>
        <a:defRPr sz="2000">
          <a:solidFill>
            <a:srgbClr val="00458F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HelveticaNeueLight" pitchFamily="2" charset="0"/>
        <a:buChar char="‐"/>
        <a:defRPr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HelveticaNeueLight" pitchFamily="2" charset="0"/>
        <a:buChar char="‐"/>
        <a:defRPr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HelveticaNeueLight" pitchFamily="2" charset="0"/>
        <a:buChar char="‐"/>
        <a:defRPr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HelveticaNeueLight" pitchFamily="2" charset="0"/>
        <a:buChar char="‐"/>
        <a:defRPr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8D840D-903D-46EC-8AE7-02D84DF59D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9153" y="6426383"/>
            <a:ext cx="840965" cy="365125"/>
          </a:xfrm>
          <a:prstGeom prst="rect">
            <a:avLst/>
          </a:prstGeom>
        </p:spPr>
        <p:txBody>
          <a:bodyPr/>
          <a:lstStyle/>
          <a:p>
            <a:fld id="{89B8E4B4-35E0-4CF5-82F5-FA30F3ED047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27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B2816-3C98-8702-FF2F-5F12A314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>
                <a:solidFill>
                  <a:schemeClr val="bg1"/>
                </a:solidFill>
                <a:latin typeface="Barlow Condensed" pitchFamily="2" charset="77"/>
              </a:rPr>
              <a:t>Objectif IBM </a:t>
            </a:r>
            <a:r>
              <a:rPr lang="fr-FR" sz="4400" kern="0" dirty="0">
                <a:solidFill>
                  <a:srgbClr val="FFFF00"/>
                </a:solidFill>
                <a:latin typeface="Barlow Condensed" pitchFamily="2" charset="77"/>
              </a:rPr>
              <a:t>i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E93EAA8-C956-0A74-ADC1-4EA95721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7D95CE-DBEA-AC64-4EF5-500286D95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835" y="6321413"/>
            <a:ext cx="840965" cy="365125"/>
          </a:xfrm>
        </p:spPr>
        <p:txBody>
          <a:bodyPr/>
          <a:lstStyle/>
          <a:p>
            <a:fld id="{89B8E4B4-35E0-4CF5-82F5-FA30F3ED047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DC2F81-242A-06DA-0A47-200BCE3D8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7C52636-9CE4-4F8A-C5EE-8417F7417E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429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82953AC-6604-611B-F3C1-831BA664E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0DD2081-5344-B619-ECA7-F705AC36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7D95CE-DBEA-AC64-4EF5-500286D95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B8E4B4-35E0-4CF5-82F5-FA30F3ED047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36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073ECDB-6B56-6E13-544B-222F7039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43200"/>
            <a:ext cx="6859758" cy="685800"/>
          </a:xfrm>
          <a:prstGeom prst="rect">
            <a:avLst/>
          </a:prstGeom>
        </p:spPr>
        <p:txBody>
          <a:bodyPr/>
          <a:lstStyle/>
          <a:p>
            <a:r>
              <a:rPr lang="fr-FR" sz="4400" b="0" dirty="0"/>
              <a:t>2</a:t>
            </a:r>
            <a:r>
              <a:rPr lang="fr-FR" sz="4400" b="0" baseline="30000" dirty="0"/>
              <a:t>e</a:t>
            </a:r>
            <a:r>
              <a:rPr lang="fr-FR" sz="4400" b="0" dirty="0"/>
              <a:t> rubrique importante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8D840D-903D-46EC-8AE7-02D84DF59D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2213" y="6426200"/>
            <a:ext cx="839787" cy="365125"/>
          </a:xfrm>
          <a:prstGeom prst="rect">
            <a:avLst/>
          </a:prstGeom>
        </p:spPr>
        <p:txBody>
          <a:bodyPr/>
          <a:lstStyle/>
          <a:p>
            <a:fld id="{89B8E4B4-35E0-4CF5-82F5-FA30F3ED047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517041"/>
      </p:ext>
    </p:extLst>
  </p:cSld>
  <p:clrMapOvr>
    <a:masterClrMapping/>
  </p:clrMapOvr>
</p:sld>
</file>

<file path=ppt/theme/theme1.xml><?xml version="1.0" encoding="utf-8"?>
<a:theme xmlns:a="http://schemas.openxmlformats.org/drawingml/2006/main" name="looksoftware 2013">
  <a:themeElements>
    <a:clrScheme name="Personnalisé 4">
      <a:dk1>
        <a:srgbClr val="000000"/>
      </a:dk1>
      <a:lt1>
        <a:srgbClr val="FFFFFF"/>
      </a:lt1>
      <a:dk2>
        <a:srgbClr val="000000"/>
      </a:dk2>
      <a:lt2>
        <a:srgbClr val="E5FB03"/>
      </a:lt2>
      <a:accent1>
        <a:srgbClr val="19DDDD"/>
      </a:accent1>
      <a:accent2>
        <a:srgbClr val="E5FC01"/>
      </a:accent2>
      <a:accent3>
        <a:srgbClr val="79EA5F"/>
      </a:accent3>
      <a:accent4>
        <a:srgbClr val="F96A6E"/>
      </a:accent4>
      <a:accent5>
        <a:srgbClr val="D19900"/>
      </a:accent5>
      <a:accent6>
        <a:srgbClr val="767775"/>
      </a:accent6>
      <a:hlink>
        <a:srgbClr val="1CDCDE"/>
      </a:hlink>
      <a:folHlink>
        <a:srgbClr val="7DB955"/>
      </a:folHlink>
    </a:clrScheme>
    <a:fontScheme name="looksoftwa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looksoftware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CONF'10</Template>
  <TotalTime>4829</TotalTime>
  <Words>12</Words>
  <Application>Microsoft Office PowerPoint</Application>
  <PresentationFormat>Grand écran</PresentationFormat>
  <Paragraphs>8</Paragraphs>
  <Slides>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  <vt:variant>
        <vt:lpstr>Diaporamas personnalisés</vt:lpstr>
      </vt:variant>
      <vt:variant>
        <vt:i4>1</vt:i4>
      </vt:variant>
    </vt:vector>
  </HeadingPairs>
  <TitlesOfParts>
    <vt:vector size="14" baseType="lpstr">
      <vt:lpstr>Courier New</vt:lpstr>
      <vt:lpstr>Arial</vt:lpstr>
      <vt:lpstr>Calibri</vt:lpstr>
      <vt:lpstr>HelveticaNeueLight</vt:lpstr>
      <vt:lpstr>Lucida Sans Unicode</vt:lpstr>
      <vt:lpstr>Barlow Condensed</vt:lpstr>
      <vt:lpstr>HelveticaNeueBold</vt:lpstr>
      <vt:lpstr>looksoftware 2013</vt:lpstr>
      <vt:lpstr>Présentation PowerPoint</vt:lpstr>
      <vt:lpstr>Objectif IBM i</vt:lpstr>
      <vt:lpstr>Présentation PowerPoint</vt:lpstr>
      <vt:lpstr>Présentation PowerPoint</vt:lpstr>
      <vt:lpstr>2e rubrique importante</vt:lpstr>
      <vt:lpstr>Diaporama personnalisé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valerie guyard</cp:lastModifiedBy>
  <cp:revision>1700</cp:revision>
  <dcterms:created xsi:type="dcterms:W3CDTF">2010-04-28T09:31:27Z</dcterms:created>
  <dcterms:modified xsi:type="dcterms:W3CDTF">2024-09-10T17:25:15Z</dcterms:modified>
</cp:coreProperties>
</file>